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jpe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86BD0-C87B-1B40-AB84-A55A29AE4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F70D37-A097-8E4A-9D3D-4466A0826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521DB-9BD2-1E49-BED0-3B066965C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52E65-E166-DA47-BB2D-97B9758B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53E28-4E42-354A-9C16-3C2C31406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6028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AFCA1-5610-604A-848E-A61937788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BA581E-19B8-8743-A842-9744A9384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E7ADC-D38B-104C-9D41-71F2189EF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00709-3D4C-2E4A-9FD6-54EDF6066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109CB-51A5-EF48-8455-3BCADF34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5074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83C153-E266-C54B-95CC-7FC4542E51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4437D9-473A-FF4F-915E-A86A5D6F2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5AA05-0669-C840-B95F-6B86B954A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E7087-E34D-CA46-B164-94D92C162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1856E-62AC-9440-8C1C-F0EC884DE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452217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004D-6141-C649-9C70-94B842D21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669D6-8900-2E44-AB9C-9C93FC18B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83B7-45E3-C044-A2F5-72602C58F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A74ED-2254-0349-9BAF-3141A519F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9CCC8-F918-F141-B17A-E870F6EC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180064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CF49C-39FE-6144-8120-6E9830F63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8C9029-D43C-7A47-9255-6BF433176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9030B-2A02-CD4C-80CD-D5A9BBA27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1A4F0-3C99-204F-BD2A-755567893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257A1-81F5-6A4C-A05C-909615569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92801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C68A2-AB5D-E845-BF28-6A3927139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1EDAE-474F-BA47-BC65-129EC25AAC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B50CEE-A482-464F-AFA1-F2DD0F154A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62F415-65A3-6349-846F-581AA0F3D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311BF-7124-9245-984F-6E3E1104E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FEB65-5D53-204D-BA49-C7EE3D84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224069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D7EA3-6C13-0047-93F9-7E7DF8673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BEC75-B939-5C43-917E-1184D42E5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C82B7-5EA4-7D47-8225-E22C51E20B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ED9D33-80A3-E544-BCC7-A6D2FF311A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E8677D-3352-FD47-9621-3DA57A9BAD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659611-597F-CA48-BCB9-7B57136F6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06730-7B00-5F44-84FF-0B1C71B9D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8CB9BF-6B9E-4149-935C-56867FDF0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847649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0F352-9FFE-2848-A65C-620374DF0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DCD276-6E5F-8B48-B38E-92C19DEA0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D2B227-8A76-ED4C-B8C0-D11C14F9D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4B03AD-0645-3D4B-8B5B-A48A3B641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189768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11664D-9DEB-0149-AFDB-2033EC943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E60E8-5A02-9949-898B-F091BDC0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10E68A-3CD3-1A43-903F-C94408BAA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632166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3E4F2-95B6-DB4D-B158-024EF15F2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68E88-A657-EC47-B5D0-A23714F3A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42DBEF-EBD5-F546-B480-C7E0D6E9E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2D7BD0-8DCF-CA4D-9FAA-0BADFBDA3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50B2E3-E530-6840-8A95-9EEA916C4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F7A397-4D9F-B649-8D25-DCA986167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58865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B2856-289B-5A41-A2D3-1254D8F10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9B3FD9-2235-AE42-8862-2107FE126A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2F2DB5-AE28-4E49-9C6B-FD0C0389F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0C57F-BC20-E441-A355-18CEF7F02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DBAD4-1C84-3F44-906B-D78F7977C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C95CCF-8B8F-744E-97BD-3E837015C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88634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740026-588C-EC49-8DA0-C691C2BE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F5BB-AB2B-5442-9166-04296BD92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06DB1-F65E-8D42-A539-CFDFD3BF4C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AFD67-5B7B-9F44-8938-36383D80B4CF}" type="datetimeFigureOut">
              <a:rPr lang="en-VN" smtClean="0"/>
              <a:t>21/06/2021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66A45-3A55-E547-889C-7BBAFE83AB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8C289-A6C8-7C4E-989C-CED4D591A3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9AAB6-310E-0740-847B-A5401EF6A36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444794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B66B327-C7A8-4830-879A-8B625FE163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264876-C562-A746-A87E-55F372D64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VN" sz="5200">
                <a:solidFill>
                  <a:srgbClr val="FFFFFF"/>
                </a:solidFill>
              </a:rPr>
              <a:t>Deep Q-Learning</a:t>
            </a:r>
          </a:p>
        </p:txBody>
      </p:sp>
    </p:spTree>
    <p:extLst>
      <p:ext uri="{BB962C8B-B14F-4D97-AF65-F5344CB8AC3E}">
        <p14:creationId xmlns:p14="http://schemas.microsoft.com/office/powerpoint/2010/main" val="1419088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84696-0FE3-3141-883F-41CA1EBE2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VN" sz="4000" dirty="0">
                <a:solidFill>
                  <a:srgbClr val="FFFFFF"/>
                </a:solidFill>
              </a:rPr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84439-ED3C-5A48-B920-FECB5A30C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1165033"/>
          </a:xfrm>
        </p:spPr>
        <p:txBody>
          <a:bodyPr anchor="ctr">
            <a:normAutofit/>
          </a:bodyPr>
          <a:lstStyle/>
          <a:p>
            <a:r>
              <a:rPr lang="en-VN" sz="2000" dirty="0"/>
              <a:t>Double Deep Q Learning</a:t>
            </a:r>
          </a:p>
          <a:p>
            <a:endParaRPr lang="en-VN" sz="20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15C6EA8-2B73-DD4D-9EA4-AA3E1EC23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553" y="1358499"/>
            <a:ext cx="6867230" cy="3174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D79726-FC7C-3A44-AF3D-78D7D40C4F96}"/>
              </a:ext>
            </a:extLst>
          </p:cNvPr>
          <p:cNvSpPr txBox="1"/>
          <p:nvPr/>
        </p:nvSpPr>
        <p:spPr>
          <a:xfrm>
            <a:off x="4772020" y="5241823"/>
            <a:ext cx="66827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last part of the equation takes the estimate of the maximum value. This procedure results in systematic overestimation, which introduces a maximization bias. Since Q-learning involves learning estimates from estimates, such overestimation is especially worrying.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949404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84696-0FE3-3141-883F-41CA1EBE2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VN" sz="4000" dirty="0">
                <a:solidFill>
                  <a:srgbClr val="FFFFFF"/>
                </a:solidFill>
              </a:rPr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84439-ED3C-5A48-B920-FECB5A30C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1165033"/>
          </a:xfrm>
        </p:spPr>
        <p:txBody>
          <a:bodyPr anchor="ctr">
            <a:normAutofit/>
          </a:bodyPr>
          <a:lstStyle/>
          <a:p>
            <a:r>
              <a:rPr lang="en-VN" sz="2000" dirty="0"/>
              <a:t>Double Deep Q Learning update rate</a:t>
            </a:r>
          </a:p>
          <a:p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853647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0E2A8F-7397-884D-80DF-735894465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VN" dirty="0">
                <a:solidFill>
                  <a:srgbClr val="FFFFFF"/>
                </a:solidFill>
              </a:rPr>
              <a:t>Q-Learning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2B98F76-78D1-424D-8601-6F2079BB82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VN" sz="2400" dirty="0">
                <a:solidFill>
                  <a:srgbClr val="000000"/>
                </a:solidFill>
              </a:rPr>
              <a:t>Dựa trên Q Table</a:t>
            </a:r>
          </a:p>
          <a:p>
            <a:r>
              <a:rPr lang="en-US" sz="2400" dirty="0">
                <a:solidFill>
                  <a:srgbClr val="000000"/>
                </a:solidFill>
              </a:rPr>
              <a:t>T</a:t>
            </a:r>
            <a:r>
              <a:rPr lang="en-VN" sz="2400" dirty="0">
                <a:solidFill>
                  <a:srgbClr val="000000"/>
                </a:solidFill>
              </a:rPr>
              <a:t>ại mỗi trạng thái chọn Action với Q_value lớn nhất</a:t>
            </a:r>
          </a:p>
          <a:p>
            <a:r>
              <a:rPr lang="en-VN" sz="2400" dirty="0">
                <a:solidFill>
                  <a:srgbClr val="000000"/>
                </a:solidFill>
              </a:rPr>
              <a:t>Điều chỉnh lại Q_value sau mỗi action.</a:t>
            </a:r>
          </a:p>
        </p:txBody>
      </p:sp>
    </p:spTree>
    <p:extLst>
      <p:ext uri="{BB962C8B-B14F-4D97-AF65-F5344CB8AC3E}">
        <p14:creationId xmlns:p14="http://schemas.microsoft.com/office/powerpoint/2010/main" val="2298163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Questions About Deep Q-Learning - Stack Overflow">
            <a:extLst>
              <a:ext uri="{FF2B5EF4-FFF2-40B4-BE49-F238E27FC236}">
                <a16:creationId xmlns:a16="http://schemas.microsoft.com/office/drawing/2014/main" id="{20F0CF8F-A64C-4D41-945B-FD7CF1165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5763"/>
            <a:ext cx="12192000" cy="608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980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ym">
            <a:extLst>
              <a:ext uri="{FF2B5EF4-FFF2-40B4-BE49-F238E27FC236}">
                <a16:creationId xmlns:a16="http://schemas.microsoft.com/office/drawing/2014/main" id="{06C33914-D004-BE49-8AB7-6C4717DEC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89000"/>
            <a:ext cx="762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734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4CE48D-E5B1-8A45-8A36-413F08A30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VN">
                <a:solidFill>
                  <a:srgbClr val="FFFFFF"/>
                </a:solidFill>
              </a:rPr>
              <a:t>Deep-Q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1BCE2-AFA0-BA44-97CD-363BF4A71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VN" sz="2400">
                <a:solidFill>
                  <a:srgbClr val="000000"/>
                </a:solidFill>
              </a:rPr>
              <a:t>Thay Q_table bằng mạng NN</a:t>
            </a:r>
          </a:p>
          <a:p>
            <a:r>
              <a:rPr lang="en-VN" sz="2400">
                <a:solidFill>
                  <a:srgbClr val="000000"/>
                </a:solidFill>
              </a:rPr>
              <a:t>Update Q_Table thay bằng train NN để tối ưu hoá lại các weights.</a:t>
            </a:r>
          </a:p>
        </p:txBody>
      </p:sp>
    </p:spTree>
    <p:extLst>
      <p:ext uri="{BB962C8B-B14F-4D97-AF65-F5344CB8AC3E}">
        <p14:creationId xmlns:p14="http://schemas.microsoft.com/office/powerpoint/2010/main" val="3770840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6BF11-2288-5D46-8A1E-45C8154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2D809-AFC3-014F-BEC9-496454B2F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3074" name="Picture 2" descr="Giới thiệu về học tăng cường và ứng dụng Deep Q-Learning chơi game CartPole">
            <a:extLst>
              <a:ext uri="{FF2B5EF4-FFF2-40B4-BE49-F238E27FC236}">
                <a16:creationId xmlns:a16="http://schemas.microsoft.com/office/drawing/2014/main" id="{42A46145-C998-5C4B-AEC8-AF5CAC699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" y="0"/>
            <a:ext cx="104584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959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82F8D-9E70-6744-B3EC-2DB6E6DFE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F574B-BBEB-EE44-BE34-155D1A1EA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4098" name="Picture 2" descr="Reinforcement learning – Part 2: Getting started with Deep Q-Networks |  Novatec">
            <a:extLst>
              <a:ext uri="{FF2B5EF4-FFF2-40B4-BE49-F238E27FC236}">
                <a16:creationId xmlns:a16="http://schemas.microsoft.com/office/drawing/2014/main" id="{56736846-2B47-ED4C-A56D-99D229E13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87" y="731297"/>
            <a:ext cx="11172825" cy="5053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676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10888-3A4C-8E40-A617-61215256A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Hands on</a:t>
            </a:r>
          </a:p>
        </p:txBody>
      </p:sp>
      <p:pic>
        <p:nvPicPr>
          <p:cNvPr id="5124" name="Picture 4" descr="ECE239AS (RL) Final Report: PPO Implementation for OpenAI Environments">
            <a:extLst>
              <a:ext uri="{FF2B5EF4-FFF2-40B4-BE49-F238E27FC236}">
                <a16:creationId xmlns:a16="http://schemas.microsoft.com/office/drawing/2014/main" id="{EC2F1D59-EFC2-3646-A5DC-239164500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100" y="2023269"/>
            <a:ext cx="9147970" cy="365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1208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84696-0FE3-3141-883F-41CA1EBE2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VN" sz="4000">
                <a:solidFill>
                  <a:srgbClr val="FFFFFF"/>
                </a:solidFill>
              </a:rPr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84439-ED3C-5A48-B920-FECB5A30C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VN" sz="2000" dirty="0"/>
              <a:t>Deep Q Learning with no Replay</a:t>
            </a:r>
          </a:p>
          <a:p>
            <a:r>
              <a:rPr lang="en-VN" sz="2000" dirty="0"/>
              <a:t>Deep Q Learning with Replay</a:t>
            </a:r>
          </a:p>
          <a:p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798559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122</Words>
  <Application>Microsoft Macintosh PowerPoint</Application>
  <PresentationFormat>Widescreen</PresentationFormat>
  <Paragraphs>17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Deep Q-Learning</vt:lpstr>
      <vt:lpstr>Q-Learning</vt:lpstr>
      <vt:lpstr>PowerPoint Presentation</vt:lpstr>
      <vt:lpstr>PowerPoint Presentation</vt:lpstr>
      <vt:lpstr>Deep-Q Learning</vt:lpstr>
      <vt:lpstr>PowerPoint Presentation</vt:lpstr>
      <vt:lpstr>PowerPoint Presentation</vt:lpstr>
      <vt:lpstr>Hands on</vt:lpstr>
      <vt:lpstr>Steps</vt:lpstr>
      <vt:lpstr>Steps</vt:lpstr>
      <vt:lpstr>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Q-Learning</dc:title>
  <dc:creator>318</dc:creator>
  <cp:lastModifiedBy>318</cp:lastModifiedBy>
  <cp:revision>6</cp:revision>
  <dcterms:created xsi:type="dcterms:W3CDTF">2021-06-21T14:20:30Z</dcterms:created>
  <dcterms:modified xsi:type="dcterms:W3CDTF">2021-06-21T14:54:13Z</dcterms:modified>
</cp:coreProperties>
</file>

<file path=docProps/thumbnail.jpeg>
</file>